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4"/>
  </p:handout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2371" y="77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CAF9CD-4C4C-A96C-A3BA-EFFA2F73F5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M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5FDFD5-B220-FB0E-41DE-62F4183B430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B4990C-B46D-4ED9-A037-831F6CAA2E45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3D428E-86AE-ACC5-014D-02D517B58A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M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E0E810-BDCA-9C12-6F5C-AF11EAEF97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C9EAC-3A69-4A1F-86AB-C812B4770B96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27301400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66126-ED55-FF6F-6531-66FA6EFC1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M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0D9959-38B1-9394-44F7-2ABF6C688E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M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3BC54-5B67-71E4-9DCC-CD39CC4C1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2E163-3B99-993A-EEE7-414C3208D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98C4A-A173-4207-D13F-C5C5A818C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4187556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B3A9B-51E4-3677-1A6C-A92B2C656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M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EC03B5-7D12-1222-075D-647CB72EB3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M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915BA-896A-2F44-69DD-4F72FCC9E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A5E73-828D-E403-2F44-902DBB72F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7CFC4-4A47-A94D-3160-4DF185553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2873367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4E007B-6A2B-4485-F5B3-80380C7546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M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EC716B-37D7-77BB-1766-81B69FBA20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M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F48CF-F05F-2C1C-37E7-AABF6C74A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354A5-58FC-348F-B68D-A0193E889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A6C08-1BF5-C2C4-C45A-E73E406F7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41942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5720B-4170-50E1-967D-F09D2861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M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654CE-1792-41E4-1E40-6F22993CB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M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F0547-1F33-31FA-8A1D-ED29E4937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7B1A2-512D-5410-C707-1BF6427F4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DA347-7FC9-1C6C-D3C2-E9361FD51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2750975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60E77-0D67-C9CB-AC84-695CD0D93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M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F0FF4-C5B3-89D5-DCF1-9562B3D3D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2D830B-2614-6B39-CC96-C666A3F64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B741A-64A8-344D-FFD6-F93C4AECB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45E7A-EAC5-9805-CBE0-9AB52D880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629814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18454-B251-48B8-56AE-B2BEC5BE6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M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0A8F8-E4EC-1CEB-EAA0-0333C36E4B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M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C69F2F-CE48-A0A3-6E42-173B8DB5D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M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2508F-E740-FA28-B8A5-595AC2128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7E0E4E-14E5-F3D9-658B-CCDB5B564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332167-CB76-1E0C-9AD3-6977148F7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649962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DDF04-234B-185A-710F-379A515A5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M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DE97E-476D-B1F8-44BD-3FBDC8C77B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58A69A-7B95-903D-111D-225726042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M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2D86ED-34D0-990F-76C0-D3E2267E04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88998D-BB88-87B1-9329-88A0F7DA47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M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ADB74-6651-3E56-682A-A18CBA096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C263A-FB51-B7D8-0240-A098838F4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19D38C-E53B-1798-00B6-D5A11AFD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2119034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D5D92-63EB-659F-AF71-004BEEA10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M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190F2F-94DB-5A3F-AEDA-48129FEF1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938FB0-DA14-C6CA-71AB-9D8C9A9C9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84D71D-8617-4480-5453-6087362B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2745226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4D1227-E94A-1934-F6D4-B4D91A71A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5027AF-D304-7D11-A850-19D5EDB49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251A4C-E446-642C-A5C6-198F61AD9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60657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5755A-BA83-0485-25C6-A3664C93E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M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198EA-839B-5B7B-B8C4-241AA3513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M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9E1883-C8BF-44F3-7A06-604FCA5536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AF2D0-0BD7-D743-DAAC-914255C39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3C1A0B-86CC-CF96-1B64-183F36511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EBD7C5-860D-2607-FB8B-3306AB5BD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2534172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F5BD2-5582-3B49-1876-33F503C53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M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12A9F4-C80D-391E-25AC-1383E159F0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M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C750BA-AB29-B82B-EE80-B7F2D39CFB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EB6375-6324-EDA9-04D5-77C733787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C138BD-849D-6C2B-A817-315462E17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C9869-85CF-4455-D40E-0AC21DCF8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68743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0A133E-7140-4960-E0D5-B7B05D2FE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M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33E6C2-4F9F-1844-0DBE-ADE91B68F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M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0F0EC-D104-0982-4319-488A11418C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D3579-93E9-43FC-8B4A-6F71258E1473}" type="datetimeFigureOut">
              <a:rPr lang="fr-MA" smtClean="0"/>
              <a:t>22/02/2024</a:t>
            </a:fld>
            <a:endParaRPr lang="fr-M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9646C-4E86-32C2-E373-7224B81DBF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M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73BA3-6118-F614-F4D9-0B8BD4E34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61BCB6-3E3D-428B-8744-47852AA2B5EF}" type="slidenum">
              <a:rPr lang="fr-MA" smtClean="0"/>
              <a:t>‹#›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231352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67B95B-97E2-C755-7F1B-68C39EB190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" t="1326" b="15047"/>
          <a:stretch/>
        </p:blipFill>
        <p:spPr>
          <a:xfrm>
            <a:off x="1" y="-1"/>
            <a:ext cx="12191999" cy="6858001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5D87D60-9A84-8B39-7285-27549FFFC1CF}"/>
              </a:ext>
            </a:extLst>
          </p:cNvPr>
          <p:cNvSpPr/>
          <p:nvPr/>
        </p:nvSpPr>
        <p:spPr>
          <a:xfrm>
            <a:off x="98323" y="68826"/>
            <a:ext cx="11956025" cy="619432"/>
          </a:xfrm>
          <a:prstGeom prst="roundRect">
            <a:avLst>
              <a:gd name="adj" fmla="val 13492"/>
            </a:avLst>
          </a:prstGeom>
          <a:gradFill>
            <a:gsLst>
              <a:gs pos="13000">
                <a:schemeClr val="tx1"/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0A8FB8-0EC2-E5C3-427E-9460D89C1A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" t="16355" r="-168" b="11606"/>
          <a:stretch/>
        </p:blipFill>
        <p:spPr>
          <a:xfrm>
            <a:off x="236159" y="100411"/>
            <a:ext cx="1134806" cy="556261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589C2CD-DE79-09E1-F35C-5F2AAE4A9D56}"/>
              </a:ext>
            </a:extLst>
          </p:cNvPr>
          <p:cNvSpPr/>
          <p:nvPr/>
        </p:nvSpPr>
        <p:spPr>
          <a:xfrm>
            <a:off x="98322" y="873760"/>
            <a:ext cx="1903197" cy="5915414"/>
          </a:xfrm>
          <a:prstGeom prst="roundRect">
            <a:avLst>
              <a:gd name="adj" fmla="val 6690"/>
            </a:avLst>
          </a:prstGeom>
          <a:gradFill>
            <a:gsLst>
              <a:gs pos="13000">
                <a:schemeClr val="tx1">
                  <a:alpha val="81000"/>
                </a:schemeClr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F026D33-BEB7-F945-799E-FE4501FE864C}"/>
              </a:ext>
            </a:extLst>
          </p:cNvPr>
          <p:cNvSpPr/>
          <p:nvPr/>
        </p:nvSpPr>
        <p:spPr>
          <a:xfrm>
            <a:off x="2087224" y="871302"/>
            <a:ext cx="1903196" cy="1066800"/>
          </a:xfrm>
          <a:prstGeom prst="roundRect">
            <a:avLst>
              <a:gd name="adj" fmla="val 10953"/>
            </a:avLst>
          </a:prstGeom>
          <a:gradFill>
            <a:gsLst>
              <a:gs pos="13000">
                <a:schemeClr val="tx1">
                  <a:alpha val="81000"/>
                </a:schemeClr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A8BF6E3-AB66-C4E7-B013-6F15D1671EC3}"/>
              </a:ext>
            </a:extLst>
          </p:cNvPr>
          <p:cNvSpPr/>
          <p:nvPr/>
        </p:nvSpPr>
        <p:spPr>
          <a:xfrm>
            <a:off x="4103204" y="871302"/>
            <a:ext cx="1903196" cy="1066800"/>
          </a:xfrm>
          <a:prstGeom prst="roundRect">
            <a:avLst>
              <a:gd name="adj" fmla="val 10953"/>
            </a:avLst>
          </a:prstGeom>
          <a:gradFill>
            <a:gsLst>
              <a:gs pos="13000">
                <a:schemeClr val="tx1">
                  <a:alpha val="81000"/>
                </a:schemeClr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B40C81E-F314-2F3C-49EC-9E0658E41A76}"/>
              </a:ext>
            </a:extLst>
          </p:cNvPr>
          <p:cNvSpPr/>
          <p:nvPr/>
        </p:nvSpPr>
        <p:spPr>
          <a:xfrm>
            <a:off x="6119191" y="871302"/>
            <a:ext cx="1903196" cy="1066800"/>
          </a:xfrm>
          <a:prstGeom prst="roundRect">
            <a:avLst>
              <a:gd name="adj" fmla="val 10953"/>
            </a:avLst>
          </a:prstGeom>
          <a:gradFill>
            <a:gsLst>
              <a:gs pos="13000">
                <a:schemeClr val="tx1">
                  <a:alpha val="81000"/>
                </a:schemeClr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70A7C80-9C3D-A6ED-AAAC-53D0A95F94CA}"/>
              </a:ext>
            </a:extLst>
          </p:cNvPr>
          <p:cNvSpPr/>
          <p:nvPr/>
        </p:nvSpPr>
        <p:spPr>
          <a:xfrm>
            <a:off x="8135171" y="871302"/>
            <a:ext cx="1903197" cy="1066800"/>
          </a:xfrm>
          <a:prstGeom prst="roundRect">
            <a:avLst>
              <a:gd name="adj" fmla="val 10953"/>
            </a:avLst>
          </a:prstGeom>
          <a:gradFill>
            <a:gsLst>
              <a:gs pos="13000">
                <a:schemeClr val="tx1"/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51722DE-393A-5CEE-23E9-8FBB7533441D}"/>
              </a:ext>
            </a:extLst>
          </p:cNvPr>
          <p:cNvSpPr/>
          <p:nvPr/>
        </p:nvSpPr>
        <p:spPr>
          <a:xfrm>
            <a:off x="10151152" y="871302"/>
            <a:ext cx="1903196" cy="1066800"/>
          </a:xfrm>
          <a:prstGeom prst="roundRect">
            <a:avLst>
              <a:gd name="adj" fmla="val 10953"/>
            </a:avLst>
          </a:prstGeom>
          <a:gradFill>
            <a:gsLst>
              <a:gs pos="13000">
                <a:schemeClr val="tx1"/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379DE44-6EF0-0889-1DC7-95B076D5A3CE}"/>
              </a:ext>
            </a:extLst>
          </p:cNvPr>
          <p:cNvSpPr/>
          <p:nvPr/>
        </p:nvSpPr>
        <p:spPr>
          <a:xfrm>
            <a:off x="2087223" y="2056142"/>
            <a:ext cx="3240000" cy="2340000"/>
          </a:xfrm>
          <a:prstGeom prst="roundRect">
            <a:avLst>
              <a:gd name="adj" fmla="val 8586"/>
            </a:avLst>
          </a:prstGeom>
          <a:gradFill>
            <a:gsLst>
              <a:gs pos="13000">
                <a:schemeClr val="tx1">
                  <a:alpha val="77000"/>
                </a:schemeClr>
              </a:gs>
              <a:gs pos="88000">
                <a:schemeClr val="tx1">
                  <a:alpha val="41000"/>
                </a:schemeClr>
              </a:gs>
            </a:gsLst>
            <a:lin ang="3600000" scaled="0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E94835D-AAFB-AE8A-9DF1-DFF061585F79}"/>
              </a:ext>
            </a:extLst>
          </p:cNvPr>
          <p:cNvSpPr/>
          <p:nvPr/>
        </p:nvSpPr>
        <p:spPr>
          <a:xfrm>
            <a:off x="5450789" y="2056142"/>
            <a:ext cx="3240000" cy="2340000"/>
          </a:xfrm>
          <a:prstGeom prst="roundRect">
            <a:avLst>
              <a:gd name="adj" fmla="val 9091"/>
            </a:avLst>
          </a:prstGeom>
          <a:gradFill>
            <a:gsLst>
              <a:gs pos="13000">
                <a:schemeClr val="tx1">
                  <a:alpha val="77000"/>
                </a:schemeClr>
              </a:gs>
              <a:gs pos="88000">
                <a:schemeClr val="tx1">
                  <a:alpha val="41000"/>
                </a:schemeClr>
              </a:gs>
            </a:gsLst>
            <a:lin ang="3600000" scaled="0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119767C-CC41-9A4F-C26F-107B00393292}"/>
              </a:ext>
            </a:extLst>
          </p:cNvPr>
          <p:cNvSpPr/>
          <p:nvPr/>
        </p:nvSpPr>
        <p:spPr>
          <a:xfrm>
            <a:off x="5450789" y="4449174"/>
            <a:ext cx="3240000" cy="2340000"/>
          </a:xfrm>
          <a:prstGeom prst="roundRect">
            <a:avLst>
              <a:gd name="adj" fmla="val 8586"/>
            </a:avLst>
          </a:prstGeom>
          <a:gradFill>
            <a:gsLst>
              <a:gs pos="13000">
                <a:schemeClr val="tx1"/>
              </a:gs>
              <a:gs pos="88000">
                <a:schemeClr val="tx1">
                  <a:alpha val="41000"/>
                </a:schemeClr>
              </a:gs>
            </a:gsLst>
            <a:lin ang="3600000" scaled="0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16C95A5-6C95-645B-2D4C-615FEFDBC5AC}"/>
              </a:ext>
            </a:extLst>
          </p:cNvPr>
          <p:cNvSpPr/>
          <p:nvPr/>
        </p:nvSpPr>
        <p:spPr>
          <a:xfrm>
            <a:off x="2099839" y="4449174"/>
            <a:ext cx="3240000" cy="2340000"/>
          </a:xfrm>
          <a:prstGeom prst="roundRect">
            <a:avLst>
              <a:gd name="adj" fmla="val 8586"/>
            </a:avLst>
          </a:prstGeom>
          <a:gradFill>
            <a:gsLst>
              <a:gs pos="13000">
                <a:schemeClr val="tx1"/>
              </a:gs>
              <a:gs pos="88000">
                <a:schemeClr val="tx1">
                  <a:alpha val="41000"/>
                </a:schemeClr>
              </a:gs>
            </a:gsLst>
            <a:lin ang="3600000" scaled="0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B028E4A-7ADD-D87E-88C5-1C03B7B38A98}"/>
              </a:ext>
            </a:extLst>
          </p:cNvPr>
          <p:cNvSpPr/>
          <p:nvPr/>
        </p:nvSpPr>
        <p:spPr>
          <a:xfrm>
            <a:off x="8814348" y="4449174"/>
            <a:ext cx="3240000" cy="2340000"/>
          </a:xfrm>
          <a:prstGeom prst="roundRect">
            <a:avLst>
              <a:gd name="adj" fmla="val 8586"/>
            </a:avLst>
          </a:prstGeom>
          <a:gradFill>
            <a:gsLst>
              <a:gs pos="13000">
                <a:schemeClr val="tx1">
                  <a:alpha val="77000"/>
                </a:schemeClr>
              </a:gs>
              <a:gs pos="88000">
                <a:schemeClr val="tx1">
                  <a:alpha val="41000"/>
                </a:schemeClr>
              </a:gs>
            </a:gsLst>
            <a:lin ang="3600000" scaled="0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BC8F1F3-F222-94B7-F57B-789E875F3F77}"/>
              </a:ext>
            </a:extLst>
          </p:cNvPr>
          <p:cNvSpPr/>
          <p:nvPr/>
        </p:nvSpPr>
        <p:spPr>
          <a:xfrm>
            <a:off x="8814348" y="2056142"/>
            <a:ext cx="3240000" cy="2340000"/>
          </a:xfrm>
          <a:prstGeom prst="roundRect">
            <a:avLst>
              <a:gd name="adj" fmla="val 9091"/>
            </a:avLst>
          </a:prstGeom>
          <a:gradFill>
            <a:gsLst>
              <a:gs pos="13000">
                <a:schemeClr val="tx1">
                  <a:alpha val="77000"/>
                </a:schemeClr>
              </a:gs>
              <a:gs pos="88000">
                <a:schemeClr val="tx1">
                  <a:alpha val="41000"/>
                </a:schemeClr>
              </a:gs>
            </a:gsLst>
            <a:lin ang="3600000" scaled="0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 dirty="0"/>
          </a:p>
        </p:txBody>
      </p:sp>
    </p:spTree>
    <p:extLst>
      <p:ext uri="{BB962C8B-B14F-4D97-AF65-F5344CB8AC3E}">
        <p14:creationId xmlns:p14="http://schemas.microsoft.com/office/powerpoint/2010/main" val="2938277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D0808-01AD-F5FC-9DF3-2E1CE04AF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EB3CF7-ECF8-A4F5-1525-5EFB3F19C9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" t="1326" b="15047"/>
          <a:stretch/>
        </p:blipFill>
        <p:spPr>
          <a:xfrm>
            <a:off x="1" y="-1"/>
            <a:ext cx="12191999" cy="6858001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E96F3DC-9B9E-BFDC-4A91-C01356CADC05}"/>
              </a:ext>
            </a:extLst>
          </p:cNvPr>
          <p:cNvSpPr/>
          <p:nvPr/>
        </p:nvSpPr>
        <p:spPr>
          <a:xfrm>
            <a:off x="98323" y="68826"/>
            <a:ext cx="11956025" cy="619432"/>
          </a:xfrm>
          <a:prstGeom prst="roundRect">
            <a:avLst>
              <a:gd name="adj" fmla="val 13492"/>
            </a:avLst>
          </a:prstGeom>
          <a:gradFill>
            <a:gsLst>
              <a:gs pos="13000">
                <a:schemeClr val="tx1"/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C6C768-7E91-E658-1433-AD8A0222ED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" t="16355" r="-168" b="11606"/>
          <a:stretch/>
        </p:blipFill>
        <p:spPr>
          <a:xfrm>
            <a:off x="236159" y="100411"/>
            <a:ext cx="1134806" cy="556261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C36A444-EE33-B36C-154E-B26ABA574A95}"/>
              </a:ext>
            </a:extLst>
          </p:cNvPr>
          <p:cNvSpPr/>
          <p:nvPr/>
        </p:nvSpPr>
        <p:spPr>
          <a:xfrm>
            <a:off x="98322" y="873760"/>
            <a:ext cx="1903197" cy="5915414"/>
          </a:xfrm>
          <a:prstGeom prst="roundRect">
            <a:avLst>
              <a:gd name="adj" fmla="val 6690"/>
            </a:avLst>
          </a:prstGeom>
          <a:gradFill>
            <a:gsLst>
              <a:gs pos="13000">
                <a:schemeClr val="tx1">
                  <a:alpha val="81000"/>
                </a:schemeClr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20B8F77-0D58-3E91-AD91-EAC552C87B3E}"/>
              </a:ext>
            </a:extLst>
          </p:cNvPr>
          <p:cNvSpPr/>
          <p:nvPr/>
        </p:nvSpPr>
        <p:spPr>
          <a:xfrm>
            <a:off x="2087224" y="871302"/>
            <a:ext cx="1903196" cy="1066800"/>
          </a:xfrm>
          <a:prstGeom prst="roundRect">
            <a:avLst>
              <a:gd name="adj" fmla="val 10953"/>
            </a:avLst>
          </a:prstGeom>
          <a:gradFill>
            <a:gsLst>
              <a:gs pos="13000">
                <a:schemeClr val="tx1">
                  <a:alpha val="81000"/>
                </a:schemeClr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F32CA80-924E-F722-723A-01EA2E55BA0F}"/>
              </a:ext>
            </a:extLst>
          </p:cNvPr>
          <p:cNvSpPr/>
          <p:nvPr/>
        </p:nvSpPr>
        <p:spPr>
          <a:xfrm>
            <a:off x="4103204" y="871302"/>
            <a:ext cx="1903196" cy="1066800"/>
          </a:xfrm>
          <a:prstGeom prst="roundRect">
            <a:avLst>
              <a:gd name="adj" fmla="val 10953"/>
            </a:avLst>
          </a:prstGeom>
          <a:gradFill>
            <a:gsLst>
              <a:gs pos="13000">
                <a:schemeClr val="tx1">
                  <a:alpha val="81000"/>
                </a:schemeClr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2A948C1-915F-3ADD-4DC4-301C9C5E5262}"/>
              </a:ext>
            </a:extLst>
          </p:cNvPr>
          <p:cNvSpPr/>
          <p:nvPr/>
        </p:nvSpPr>
        <p:spPr>
          <a:xfrm>
            <a:off x="6119191" y="871302"/>
            <a:ext cx="1903196" cy="1066800"/>
          </a:xfrm>
          <a:prstGeom prst="roundRect">
            <a:avLst>
              <a:gd name="adj" fmla="val 10953"/>
            </a:avLst>
          </a:prstGeom>
          <a:gradFill>
            <a:gsLst>
              <a:gs pos="13000">
                <a:schemeClr val="tx1">
                  <a:alpha val="81000"/>
                </a:schemeClr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A67FD23-C45F-6BDD-E81B-DB210306B904}"/>
              </a:ext>
            </a:extLst>
          </p:cNvPr>
          <p:cNvSpPr/>
          <p:nvPr/>
        </p:nvSpPr>
        <p:spPr>
          <a:xfrm>
            <a:off x="8135171" y="871302"/>
            <a:ext cx="1903197" cy="1066800"/>
          </a:xfrm>
          <a:prstGeom prst="roundRect">
            <a:avLst>
              <a:gd name="adj" fmla="val 10953"/>
            </a:avLst>
          </a:prstGeom>
          <a:gradFill>
            <a:gsLst>
              <a:gs pos="13000">
                <a:schemeClr val="tx1"/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5EA44EF-4CFD-6208-44BD-8682B2A43F12}"/>
              </a:ext>
            </a:extLst>
          </p:cNvPr>
          <p:cNvSpPr/>
          <p:nvPr/>
        </p:nvSpPr>
        <p:spPr>
          <a:xfrm>
            <a:off x="10151152" y="871302"/>
            <a:ext cx="1903196" cy="1066800"/>
          </a:xfrm>
          <a:prstGeom prst="roundRect">
            <a:avLst>
              <a:gd name="adj" fmla="val 10953"/>
            </a:avLst>
          </a:prstGeom>
          <a:gradFill>
            <a:gsLst>
              <a:gs pos="13000">
                <a:schemeClr val="tx1"/>
              </a:gs>
              <a:gs pos="88000">
                <a:schemeClr val="tx1">
                  <a:alpha val="41000"/>
                </a:schemeClr>
              </a:gs>
            </a:gsLst>
            <a:lin ang="5400000" scaled="1"/>
          </a:gradFill>
          <a:ln w="25400">
            <a:solidFill>
              <a:schemeClr val="bg1">
                <a:alpha val="63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956025"/>
                      <a:gd name="connsiteY0" fmla="*/ 83574 h 619432"/>
                      <a:gd name="connsiteX1" fmla="*/ 83574 w 11956025"/>
                      <a:gd name="connsiteY1" fmla="*/ 0 h 619432"/>
                      <a:gd name="connsiteX2" fmla="*/ 11872451 w 11956025"/>
                      <a:gd name="connsiteY2" fmla="*/ 0 h 619432"/>
                      <a:gd name="connsiteX3" fmla="*/ 11956025 w 11956025"/>
                      <a:gd name="connsiteY3" fmla="*/ 83574 h 619432"/>
                      <a:gd name="connsiteX4" fmla="*/ 11956025 w 11956025"/>
                      <a:gd name="connsiteY4" fmla="*/ 535858 h 619432"/>
                      <a:gd name="connsiteX5" fmla="*/ 11872451 w 11956025"/>
                      <a:gd name="connsiteY5" fmla="*/ 619432 h 619432"/>
                      <a:gd name="connsiteX6" fmla="*/ 83574 w 11956025"/>
                      <a:gd name="connsiteY6" fmla="*/ 619432 h 619432"/>
                      <a:gd name="connsiteX7" fmla="*/ 0 w 11956025"/>
                      <a:gd name="connsiteY7" fmla="*/ 535858 h 619432"/>
                      <a:gd name="connsiteX8" fmla="*/ 0 w 11956025"/>
                      <a:gd name="connsiteY8" fmla="*/ 83574 h 619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956025" h="619432" fill="none" extrusionOk="0">
                        <a:moveTo>
                          <a:pt x="0" y="83574"/>
                        </a:moveTo>
                        <a:cubicBezTo>
                          <a:pt x="-7155" y="36260"/>
                          <a:pt x="44198" y="5545"/>
                          <a:pt x="83574" y="0"/>
                        </a:cubicBezTo>
                        <a:cubicBezTo>
                          <a:pt x="1353696" y="130954"/>
                          <a:pt x="6043379" y="43574"/>
                          <a:pt x="11872451" y="0"/>
                        </a:cubicBezTo>
                        <a:cubicBezTo>
                          <a:pt x="11923288" y="7209"/>
                          <a:pt x="11959164" y="41262"/>
                          <a:pt x="11956025" y="83574"/>
                        </a:cubicBezTo>
                        <a:cubicBezTo>
                          <a:pt x="11968396" y="297650"/>
                          <a:pt x="11941195" y="364650"/>
                          <a:pt x="11956025" y="535858"/>
                        </a:cubicBezTo>
                        <a:cubicBezTo>
                          <a:pt x="11953468" y="582435"/>
                          <a:pt x="11912306" y="615083"/>
                          <a:pt x="11872451" y="619432"/>
                        </a:cubicBezTo>
                        <a:cubicBezTo>
                          <a:pt x="7401566" y="774629"/>
                          <a:pt x="2845720" y="782452"/>
                          <a:pt x="83574" y="619432"/>
                        </a:cubicBezTo>
                        <a:cubicBezTo>
                          <a:pt x="38034" y="611090"/>
                          <a:pt x="-3344" y="583968"/>
                          <a:pt x="0" y="535858"/>
                        </a:cubicBezTo>
                        <a:cubicBezTo>
                          <a:pt x="3237" y="453673"/>
                          <a:pt x="-35495" y="192785"/>
                          <a:pt x="0" y="83574"/>
                        </a:cubicBezTo>
                        <a:close/>
                      </a:path>
                      <a:path w="11956025" h="619432" stroke="0" extrusionOk="0">
                        <a:moveTo>
                          <a:pt x="0" y="83574"/>
                        </a:moveTo>
                        <a:cubicBezTo>
                          <a:pt x="-5965" y="33737"/>
                          <a:pt x="29208" y="3081"/>
                          <a:pt x="83574" y="0"/>
                        </a:cubicBezTo>
                        <a:cubicBezTo>
                          <a:pt x="3849202" y="132882"/>
                          <a:pt x="9697435" y="-84951"/>
                          <a:pt x="11872451" y="0"/>
                        </a:cubicBezTo>
                        <a:cubicBezTo>
                          <a:pt x="11917695" y="892"/>
                          <a:pt x="11955837" y="38459"/>
                          <a:pt x="11956025" y="83574"/>
                        </a:cubicBezTo>
                        <a:cubicBezTo>
                          <a:pt x="11971774" y="254452"/>
                          <a:pt x="11921711" y="406116"/>
                          <a:pt x="11956025" y="535858"/>
                        </a:cubicBezTo>
                        <a:cubicBezTo>
                          <a:pt x="11963980" y="582959"/>
                          <a:pt x="11919045" y="618533"/>
                          <a:pt x="11872451" y="619432"/>
                        </a:cubicBezTo>
                        <a:cubicBezTo>
                          <a:pt x="10089350" y="707071"/>
                          <a:pt x="4774239" y="546753"/>
                          <a:pt x="83574" y="619432"/>
                        </a:cubicBezTo>
                        <a:cubicBezTo>
                          <a:pt x="37305" y="618366"/>
                          <a:pt x="-814" y="583147"/>
                          <a:pt x="0" y="535858"/>
                        </a:cubicBezTo>
                        <a:cubicBezTo>
                          <a:pt x="-18400" y="333847"/>
                          <a:pt x="33409" y="213199"/>
                          <a:pt x="0" y="8357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1333185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ABDESSAMAD ABIDAOUI</dc:creator>
  <cp:lastModifiedBy>ABDESSAMAD ABIDAOUI</cp:lastModifiedBy>
  <cp:revision>3</cp:revision>
  <dcterms:created xsi:type="dcterms:W3CDTF">2024-02-19T22:53:00Z</dcterms:created>
  <dcterms:modified xsi:type="dcterms:W3CDTF">2024-02-22T03:48:14Z</dcterms:modified>
</cp:coreProperties>
</file>

<file path=docProps/thumbnail.jpeg>
</file>